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3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3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9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5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3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5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1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0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9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61FF-D4F6-46D6-B760-B1A728B98B1C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05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мнее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27" y="171306"/>
            <a:ext cx="8570384" cy="642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772816"/>
            <a:ext cx="3456384" cy="187463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ЖАНРЫ ЖИВОПИСИ</a:t>
            </a:r>
            <a:endParaRPr lang="ru-RU" sz="36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41277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З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141277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2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548680"/>
            <a:ext cx="345638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художники рисуют родную природу: луга и леса, поля и реки, дожди и радугу. Такие картины называются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пейзажами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6850" y="2420888"/>
            <a:ext cx="291214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Ветки тонкие берез,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Через речку тонкий мост,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 небе радугу-дугу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И ромашки на лугу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Нарисует карандаш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Замечательный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пейзаж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Standard\Мои документы\поток22\ина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4472062" cy="30735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Татьяна\Documents\Рисунки\фото\детские рисунки\P115116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05353"/>
            <a:ext cx="4104456" cy="2926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55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tandard\Мои документы\поток22\черепиц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567883" cy="3209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Миш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52652" cy="3070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1484784"/>
            <a:ext cx="3752800" cy="4911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622306"/>
            <a:ext cx="319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Шишкин Утро в сосновом лесу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6093296"/>
            <a:ext cx="278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Саврасов Грачи прилетели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7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78"/>
            <a:ext cx="728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АНИМАЛИСТИЧЕСКИЙ ЖАНР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575" y="1390151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название происходит от слова «АНИМАЛ», что в переводе означает «живое существо», «животное».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Художники анималисты изучают характер, повадки и образ жизни животных. Они наблюдают за ними и в зоопарке, и в дикой природе.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Татьяна\Documents\Рисунки\МУЛЬТЯШНЫЕ КАРТИНКИ\how-to-draw-a-cartoon-dog-tutorial-draw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12777"/>
            <a:ext cx="2682203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Татьяна\Documents\Рисунки\кошки\кошки\wm_148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3312368" cy="2649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Татьяна\Desktop\67945963_1292510344_f_119575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196752"/>
            <a:ext cx="3893418" cy="3852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атьяна\Desktop\2e2a84c805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978" y="188639"/>
            <a:ext cx="2646295" cy="3528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937" y="3933056"/>
            <a:ext cx="33511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рисую акварелью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Белку под мохнатой елью.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Скачет рыжая малютка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сухой опавшей хвое.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прошу: «Ну хоть минутку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Посиди-ка ты в покое!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Чтоб я смог нарисовать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Твой чудесный пышный хвостик,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Чтоб сумел я передать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Быстрый глаз и влажный носик».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картины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79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1"/>
            <a:ext cx="4917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ВОПРОСЫ И ЗАДАНИЯ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628800"/>
            <a:ext cx="56886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Назови жанры живописи.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Вспомни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картины разных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жанров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такое портрет?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такое пейзаж,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такое натюрморт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эти жанры отличаются друг от друга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58112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Живописью мы называем произведения, созданные красками. Это уже знакомые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акварель, гуашь, а также картины, написанные масляными красками.</a:t>
            </a:r>
          </a:p>
        </p:txBody>
      </p:sp>
      <p:pic>
        <p:nvPicPr>
          <p:cNvPr id="3" name="Picture 4" descr="attac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764704"/>
            <a:ext cx="5184254" cy="2851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Золотая осен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888432" cy="2518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Жанр живописи – это вид художественных произведений с определенными сюжетами, художественными образами, предаваемые художниками с помощью красок.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Documents and Settings\Admin\Рабочий стол\картинки для презентаций\осень\post-80420-1235418686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9470">
            <a:off x="713124" y="3789040"/>
            <a:ext cx="3096344" cy="270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мар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628958"/>
            <a:ext cx="3167955" cy="26473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Татьяна\Documents\Рисунки\фото\детские рисунки\P11511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2887">
            <a:off x="6408204" y="3726010"/>
            <a:ext cx="2088232" cy="2783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62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Натюрморт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60848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Натюрморт- это изображение различных предметов, вещей, объединённых группу конкретным сюжетом.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переводе с французского слово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натюрморт» означает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«мертвая натура».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50912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Натюрморт — это картина, на которой изображены домашняя утварь, плоды, цветы, дичь, дары моря и другие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Documents and Settings\Standard\Мои документы\поток22\ваз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3186113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00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етка\Desktop\46804332_olenka_m_natyurmort_15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264" y="401840"/>
            <a:ext cx="3027160" cy="3027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Ветка\Desktop\0934c538a03c295bc5c558c70bfeaf3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89" y="419334"/>
            <a:ext cx="3821043" cy="2992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6" descr="C:\Documents and Settings\Admin\Рабочий стол\картинки для презентаций\осень\44732848_1244197591_kartina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122" y="3645024"/>
            <a:ext cx="3717821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454828" y="3955341"/>
            <a:ext cx="3481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Мы его составили, а потом рисуем – </a:t>
            </a:r>
          </a:p>
          <a:p>
            <a:pPr algn="ctr"/>
            <a:r>
              <a:rPr lang="ru-RU" b="1" dirty="0"/>
              <a:t>Вазочку с цветами, скатерть голубую,</a:t>
            </a:r>
          </a:p>
          <a:p>
            <a:pPr algn="ctr"/>
            <a:r>
              <a:rPr lang="ru-RU" b="1" dirty="0"/>
              <a:t>Книги, кисти, краски, даже бутерброд!</a:t>
            </a:r>
          </a:p>
          <a:p>
            <a:pPr algn="ctr"/>
            <a:r>
              <a:rPr lang="ru-RU" b="1" dirty="0"/>
              <a:t>О работе скажем – это </a:t>
            </a:r>
            <a:r>
              <a:rPr lang="ru-RU" b="1" i="1" dirty="0"/>
              <a:t>натюрморт</a:t>
            </a:r>
            <a:r>
              <a:rPr lang="ru-RU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39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5206" y="401161"/>
            <a:ext cx="28257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236" y="1700808"/>
            <a:ext cx="3118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Портрет- один из самых распространённых жанров изобразительного искусства, причем на картине могут быть изображены один или несколько человек. Часто художники рисуют себя- - это называется автопортрет.</a:t>
            </a:r>
          </a:p>
        </p:txBody>
      </p:sp>
      <p:pic>
        <p:nvPicPr>
          <p:cNvPr id="2050" name="Picture 2" descr="C:\Users\Татьяна\Documents\Рисунки\фото\детские рисунки\P11511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2989461" cy="398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643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3300" y="1268760"/>
            <a:ext cx="3706813" cy="4260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844824"/>
            <a:ext cx="3168352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Картина «Девочка с персиками» — портрет. Его написал русский художник В. Серов. У девочки немножко насмешливый взгляд. Вокруг неё всё залито лучами солнца, поэтому и платье девочки, и персики на столе становятся похожими по цвету. Картина выставлена в Государственной Третьяковской галерее в Москве.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2422" y="332656"/>
            <a:ext cx="2535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0313" y="404664"/>
            <a:ext cx="3570287" cy="4983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5589240"/>
            <a:ext cx="2430016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effectLst/>
              </a:rPr>
              <a:t>В. Тропинин.</a:t>
            </a:r>
            <a:endParaRPr lang="ru-RU" dirty="0" smtClean="0">
              <a:effectLst/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effectLst/>
              </a:rPr>
              <a:t>Портрет Арсения — сына художника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72141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Если видишь, что с картины</a:t>
            </a:r>
          </a:p>
          <a:p>
            <a:pPr algn="ctr"/>
            <a:r>
              <a:rPr lang="ru-RU" dirty="0"/>
              <a:t>          Смотрит кто-нибудь на нас,</a:t>
            </a:r>
          </a:p>
          <a:p>
            <a:pPr algn="ctr"/>
            <a:r>
              <a:rPr lang="ru-RU" dirty="0"/>
              <a:t>   </a:t>
            </a:r>
            <a:r>
              <a:rPr lang="ru-RU" dirty="0" smtClean="0"/>
              <a:t>Или </a:t>
            </a:r>
            <a:r>
              <a:rPr lang="ru-RU" dirty="0"/>
              <a:t>принц в плаще старинном,</a:t>
            </a:r>
          </a:p>
          <a:p>
            <a:pPr algn="ctr"/>
            <a:r>
              <a:rPr lang="ru-RU" dirty="0"/>
              <a:t>          Или в робе верхолаз,</a:t>
            </a:r>
          </a:p>
          <a:p>
            <a:pPr algn="ctr"/>
            <a:r>
              <a:rPr lang="ru-RU" dirty="0"/>
              <a:t>          Летчик или балерина,</a:t>
            </a:r>
          </a:p>
          <a:p>
            <a:pPr algn="ctr"/>
            <a:r>
              <a:rPr lang="ru-RU" dirty="0"/>
              <a:t>          Или Колька, твой сосед</a:t>
            </a:r>
          </a:p>
          <a:p>
            <a:pPr algn="ctr"/>
            <a:r>
              <a:rPr lang="ru-RU" dirty="0"/>
              <a:t>      </a:t>
            </a:r>
            <a:r>
              <a:rPr lang="ru-RU" dirty="0" smtClean="0"/>
              <a:t> </a:t>
            </a:r>
            <a:r>
              <a:rPr lang="ru-RU" dirty="0"/>
              <a:t>Обязательно картина называется </a:t>
            </a:r>
            <a:r>
              <a:rPr lang="ru-RU" i="1" dirty="0"/>
              <a:t>портрет!</a:t>
            </a:r>
            <a:endParaRPr lang="ru-RU" dirty="0"/>
          </a:p>
        </p:txBody>
      </p:sp>
      <p:pic>
        <p:nvPicPr>
          <p:cNvPr id="2050" name="Picture 2" descr="C:\Users\Татьяна\Documents\Рисунки\искусство\Картины\картины (3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632" y="3069540"/>
            <a:ext cx="4444752" cy="3255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6"/>
            <a:ext cx="2557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Пейзаж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первый снег1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608" y="1700808"/>
            <a:ext cx="5112691" cy="3065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0822" y="5013176"/>
            <a:ext cx="3011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Первый снег. 1875 ШИШКИН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201" y="1916832"/>
            <a:ext cx="3073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Французское слово «пейзаж» означает «природа».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 становится как бы «героем» произведения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470</Words>
  <Application>Microsoft Office PowerPoint</Application>
  <PresentationFormat>Экран (4:3)</PresentationFormat>
  <Paragraphs>61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ЖАНРЫ ЖИВОПИСИ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ЖИВОПИСИ</dc:title>
  <dc:creator>Татьяна</dc:creator>
  <cp:lastModifiedBy>LISA</cp:lastModifiedBy>
  <cp:revision>14</cp:revision>
  <dcterms:created xsi:type="dcterms:W3CDTF">2012-01-12T22:23:35Z</dcterms:created>
  <dcterms:modified xsi:type="dcterms:W3CDTF">2017-03-03T06:18:24Z</dcterms:modified>
</cp:coreProperties>
</file>